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82"/>
    <p:restoredTop sz="94631"/>
  </p:normalViewPr>
  <p:slideViewPr>
    <p:cSldViewPr snapToGrid="0" snapToObjects="1">
      <p:cViewPr varScale="1">
        <p:scale>
          <a:sx n="102" d="100"/>
          <a:sy n="102" d="100"/>
        </p:scale>
        <p:origin x="3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62AF1-B88E-C24B-A683-D76BBF01DE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D1E2A-C987-6D42-8A03-1CDDC92CCF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4341E-4152-6247-A2C1-7402F3D54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3AE2F-87E0-214F-950E-05F6DD61E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B5E56-1F77-BB44-8B9D-DBC96EB98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8959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441D2-8DD7-444F-9CE2-A754C550D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F987B8-9625-D642-A9BB-DBD1469231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54EF4-48A8-1B4E-8492-83127D8F8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8DBAE-2420-AD4F-BD10-701AE87F5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BB10E-0AA2-7C44-AA25-BF2784B18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3641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A66D1C-A431-B149-9DDD-94DA499B9D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5633CE-D177-4043-A100-E629B5D2C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A90E3-CB98-4348-BF4B-603D70CC9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EBF9B-7DAD-FD41-8478-EFC4C26EC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88816-083C-3A45-809D-2A1FA058A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0229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9F656-1B7F-4145-B4E0-8D9270743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FC742-D4BE-484B-B921-6E5423765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57A38-30D8-8944-BF99-BF263BF38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534F5-D4A1-C647-88A1-7C436FF3B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6200B-3E3D-8145-8884-DA9BDE3B2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152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32EE5-A72A-9F42-8F75-256E4C49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1AC9F-247F-6E4E-952F-9C25C3537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65B3B-C631-3844-8B5F-6E0FB30AF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50C98-ED32-9A44-B0ED-FD7829B3C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11F42-09F7-DB4F-A540-C1CA1B408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8286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C3F61-F9C6-C441-BD36-247EC2E50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DF470-F915-7544-852F-4AAB558ACA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8A20A7-02C3-3C4B-B680-53CA3BEC3E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BFE06B-36A9-8542-B35E-767AE4CB5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8AA53-AF0C-AA4D-9287-10480436D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EB021-45C1-B043-A12E-3225B9DA1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866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356A4-E06C-E344-BDD0-D3312CBF4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E4B3F-01DB-9E4A-8AFB-389E0094A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4DC25-E6BC-9547-A7E0-D8B7B236A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6C4094-1703-5E43-A5C9-CC2DBB6895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5BCD8-EA90-2F43-9F2E-07EF74E16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60D7E5-A9B1-CB48-BAEC-28BB97104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53653C-2F79-7D48-8C79-E70BE2F3E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DE7D5E-3CEF-8A46-9F07-9ED2EAA4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7776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9EA4A-C507-1B47-892F-9C5AB7B03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96A7AE-650B-3D40-9DDC-27C26C95B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54818-AC2A-B84B-8F37-5F636A00B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B94C6-3B5E-6840-8432-8563449B5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4948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8FC948-7664-DB4B-9E42-6C84E76DF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B2A9A9-8C67-FD46-97AB-742E1FA39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5E45E-86D0-1643-B57B-DDA72C09C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5052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EE955-F58C-094D-A5B4-13F30A616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E6853-25D1-364B-8F41-54B7BB82C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E82924-EB20-6145-8B68-5B90EBB67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2DCF41-A9EA-BE45-98DF-D42147795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C2483-5C6B-444C-88A7-AFA6A20D5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7AF93E-89FA-4641-947A-3A3CC5156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8048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D1CFB-3D5D-F94C-9955-6292B5775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EF8C99-38D4-1D48-BDFF-2EAEBE7DBC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DCA72F-AD60-974D-A77B-BEDE7E77C7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6D814F-F63C-BD4B-895D-AAAF06F91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63E31-A89D-0340-8AD8-6E6D7E428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578506-B1DC-2643-9462-D0CB73A4A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9755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AE1AC-AEE6-B64A-8FA0-FA203C763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1491EA-5A8D-B642-90AB-400F955F43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5EC374-8285-1748-A018-810102C0DE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C0BF8-87DA-444F-B7F8-5E4B91D4F59E}" type="datetimeFigureOut">
              <a:rPr lang="ru-RU" smtClean="0"/>
              <a:t>21.05.2018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36E10-3D4D-F24E-9811-030B5F5A4C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D6314-04B0-FE40-B2FB-0DED3EADCB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034EF-5182-A34E-9F13-64FD2E89F9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025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2F5F56-EA36-1E4D-96CD-D2FDEFC8F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7018" y="184036"/>
            <a:ext cx="1866900" cy="2959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EC82AA-53E7-5641-898F-7202268C4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419" y="184036"/>
            <a:ext cx="1866900" cy="2959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3AE431-D599-2346-9A56-E58EC9AF979B}"/>
              </a:ext>
            </a:extLst>
          </p:cNvPr>
          <p:cNvSpPr txBox="1"/>
          <p:nvPr/>
        </p:nvSpPr>
        <p:spPr>
          <a:xfrm>
            <a:off x="4969419" y="3280720"/>
            <a:ext cx="1075936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AXC 1050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C5B97-002B-3C41-B3A6-AA981AF8C70B}"/>
              </a:ext>
            </a:extLst>
          </p:cNvPr>
          <p:cNvSpPr txBox="1"/>
          <p:nvPr/>
        </p:nvSpPr>
        <p:spPr>
          <a:xfrm>
            <a:off x="8151267" y="3280720"/>
            <a:ext cx="1388457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AXL F BK SAS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55CEF2-E99C-0345-AC64-85794FABF924}"/>
              </a:ext>
            </a:extLst>
          </p:cNvPr>
          <p:cNvSpPr txBox="1"/>
          <p:nvPr/>
        </p:nvSpPr>
        <p:spPr>
          <a:xfrm>
            <a:off x="6138221" y="3280720"/>
            <a:ext cx="1566454" cy="369332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AXL F DI8/DO8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70EA536-D121-734A-9ECF-A906E0001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0358" y="3993146"/>
            <a:ext cx="2654300" cy="18161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8422877-A72B-5F43-87A5-C0DB371867D9}"/>
              </a:ext>
            </a:extLst>
          </p:cNvPr>
          <p:cNvSpPr txBox="1"/>
          <p:nvPr/>
        </p:nvSpPr>
        <p:spPr>
          <a:xfrm>
            <a:off x="9040358" y="5925243"/>
            <a:ext cx="2289784" cy="646331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Задатчик</a:t>
            </a:r>
            <a:r>
              <a:rPr lang="ru-RU" dirty="0">
                <a:solidFill>
                  <a:schemeClr val="bg1"/>
                </a:solidFill>
              </a:rPr>
              <a:t> дискретных сигналов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A0A6AAD-D699-DE49-8F20-55F6FF28CDDD}"/>
              </a:ext>
            </a:extLst>
          </p:cNvPr>
          <p:cNvCxnSpPr>
            <a:cxnSpLocks/>
          </p:cNvCxnSpPr>
          <p:nvPr/>
        </p:nvCxnSpPr>
        <p:spPr>
          <a:xfrm>
            <a:off x="9774013" y="2295510"/>
            <a:ext cx="0" cy="1853157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3D0DE32-0B21-A84F-9ABE-9315025B2F3F}"/>
              </a:ext>
            </a:extLst>
          </p:cNvPr>
          <p:cNvSpPr txBox="1"/>
          <p:nvPr/>
        </p:nvSpPr>
        <p:spPr>
          <a:xfrm>
            <a:off x="9584281" y="3280720"/>
            <a:ext cx="1566454" cy="369332"/>
          </a:xfrm>
          <a:prstGeom prst="rect">
            <a:avLst/>
          </a:prstGeom>
          <a:solidFill>
            <a:srgbClr val="7030A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AXL F DI8/DO8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2C0A0F3-76E7-4C4F-AC14-2E9603D0205F}"/>
              </a:ext>
            </a:extLst>
          </p:cNvPr>
          <p:cNvCxnSpPr>
            <a:cxnSpLocks/>
          </p:cNvCxnSpPr>
          <p:nvPr/>
        </p:nvCxnSpPr>
        <p:spPr>
          <a:xfrm flipH="1">
            <a:off x="5181600" y="509113"/>
            <a:ext cx="3539066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CE379240-E185-9A45-9760-39817B659C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4479" y="-343094"/>
            <a:ext cx="4648307" cy="348623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04B2DB7-C8F4-4B49-A062-3B4A3382EE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3516" y="509113"/>
            <a:ext cx="1572316" cy="1776996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343BBC4-7DD0-A44B-84BE-4C917C92FD01}"/>
              </a:ext>
            </a:extLst>
          </p:cNvPr>
          <p:cNvCxnSpPr>
            <a:cxnSpLocks/>
          </p:cNvCxnSpPr>
          <p:nvPr/>
        </p:nvCxnSpPr>
        <p:spPr>
          <a:xfrm flipH="1">
            <a:off x="3737854" y="1237247"/>
            <a:ext cx="1443746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23E63F4-B497-6141-A300-EABDF462D642}"/>
              </a:ext>
            </a:extLst>
          </p:cNvPr>
          <p:cNvSpPr txBox="1"/>
          <p:nvPr/>
        </p:nvSpPr>
        <p:spPr>
          <a:xfrm>
            <a:off x="755423" y="2768984"/>
            <a:ext cx="742511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VISU+</a:t>
            </a:r>
            <a:endParaRPr lang="ru-R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9CF8BD0-EF39-0A4A-A590-FA246568BBDD}"/>
              </a:ext>
            </a:extLst>
          </p:cNvPr>
          <p:cNvSpPr txBox="1"/>
          <p:nvPr/>
        </p:nvSpPr>
        <p:spPr>
          <a:xfrm>
            <a:off x="755423" y="3263362"/>
            <a:ext cx="1072409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IED Scout</a:t>
            </a:r>
            <a:endParaRPr lang="ru-RU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BA4D76-9CC7-CB4E-9B66-1CF107111F7C}"/>
              </a:ext>
            </a:extLst>
          </p:cNvPr>
          <p:cNvSpPr txBox="1"/>
          <p:nvPr/>
        </p:nvSpPr>
        <p:spPr>
          <a:xfrm>
            <a:off x="738301" y="3780700"/>
            <a:ext cx="1079847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PC WORX</a:t>
            </a:r>
            <a:endParaRPr lang="ru-RU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78AF48-F3B6-F143-893B-DB6608D2E846}"/>
              </a:ext>
            </a:extLst>
          </p:cNvPr>
          <p:cNvSpPr txBox="1"/>
          <p:nvPr/>
        </p:nvSpPr>
        <p:spPr>
          <a:xfrm>
            <a:off x="738301" y="4298038"/>
            <a:ext cx="2678810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PC WORX IED Configurator</a:t>
            </a:r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054A0C-F1D1-D147-8482-DEBAAB3B8D26}"/>
              </a:ext>
            </a:extLst>
          </p:cNvPr>
          <p:cNvSpPr txBox="1"/>
          <p:nvPr/>
        </p:nvSpPr>
        <p:spPr>
          <a:xfrm>
            <a:off x="738301" y="4815376"/>
            <a:ext cx="2947730" cy="369332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Substation Configuration Tool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579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32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Andy Konopkov</dc:creator>
  <cp:lastModifiedBy>Andy Konopkov</cp:lastModifiedBy>
  <cp:revision>11</cp:revision>
  <dcterms:created xsi:type="dcterms:W3CDTF">2018-05-16T18:39:15Z</dcterms:created>
  <dcterms:modified xsi:type="dcterms:W3CDTF">2018-05-21T07:05:13Z</dcterms:modified>
</cp:coreProperties>
</file>

<file path=docProps/thumbnail.jpeg>
</file>